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96" r:id="rId2"/>
    <p:sldId id="423" r:id="rId3"/>
    <p:sldId id="400" r:id="rId4"/>
    <p:sldId id="407" r:id="rId5"/>
    <p:sldId id="408" r:id="rId6"/>
    <p:sldId id="413" r:id="rId7"/>
    <p:sldId id="409" r:id="rId8"/>
    <p:sldId id="410" r:id="rId9"/>
    <p:sldId id="424" r:id="rId10"/>
    <p:sldId id="395" r:id="rId11"/>
    <p:sldId id="406" r:id="rId12"/>
    <p:sldId id="398" r:id="rId13"/>
    <p:sldId id="399" r:id="rId14"/>
    <p:sldId id="401" r:id="rId15"/>
    <p:sldId id="402" r:id="rId16"/>
    <p:sldId id="404" r:id="rId17"/>
    <p:sldId id="40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397" r:id="rId28"/>
  </p:sldIdLst>
  <p:sldSz cx="12188825" cy="6858000"/>
  <p:notesSz cx="6797675" cy="9928225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AU Peto" panose="040C0B07020602020301" pitchFamily="82" charset="0"/>
      <p:regular r:id="rId35"/>
      <p:bold r:id="rId36"/>
    </p:embeddedFont>
    <p:embeddedFont>
      <p:font typeface="AU Passata" panose="020B0503030502030804" pitchFamily="34" charset="0"/>
      <p:regular r:id="rId37"/>
      <p:bold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AU Passata Light" panose="020B0303030902030804" pitchFamily="34" charset="0"/>
      <p:regular r:id="rId43"/>
      <p:bold r:id="rId44"/>
    </p:embeddedFont>
    <p:embeddedFont>
      <p:font typeface="Wingdings 3" panose="05040102010807070707" pitchFamily="18" charset="2"/>
      <p:regular r:id="rId4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6" autoAdjust="0"/>
    <p:restoredTop sz="95357" autoAdjust="0"/>
  </p:normalViewPr>
  <p:slideViewPr>
    <p:cSldViewPr snapToObjects="1" showGuides="1">
      <p:cViewPr varScale="1">
        <p:scale>
          <a:sx n="119" d="100"/>
          <a:sy n="119" d="100"/>
        </p:scale>
        <p:origin x="502" y="5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4238" y="31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285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05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698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522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301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936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182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869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800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153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81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323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7269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63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9967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660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869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917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724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29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26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 smtClean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STTBML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 smtClean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2020</a:t>
            </a:r>
            <a:endParaRPr lang="en-GB" sz="700" b="0" kern="1200" cap="all" baseline="0" dirty="0">
              <a:solidFill>
                <a:schemeClr val="bg1"/>
              </a:solidFill>
              <a:latin typeface="AU Passata" pitchFamily="34" charset="0"/>
              <a:ea typeface="+mn-ea"/>
              <a:cs typeface="+mn-cs"/>
            </a:endParaRP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 smtClean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2020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75960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STTBML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30/08/2023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image" Target="../media/image28.jpeg"/><Relationship Id="rId4" Type="http://schemas.openxmlformats.org/officeDocument/2006/relationships/hyperlink" Target="https://visme.co/blog/presentation-structur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5" Type="http://schemas.openxmlformats.org/officeDocument/2006/relationships/image" Target="../media/image28.jpeg"/><Relationship Id="rId4" Type="http://schemas.openxmlformats.org/officeDocument/2006/relationships/hyperlink" Target="https://visme.co/blog/presentation-structur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5" Type="http://schemas.openxmlformats.org/officeDocument/2006/relationships/image" Target="../media/image28.jpeg"/><Relationship Id="rId4" Type="http://schemas.openxmlformats.org/officeDocument/2006/relationships/hyperlink" Target="https://visme.co/blog/presentation-structur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5" Type="http://schemas.openxmlformats.org/officeDocument/2006/relationships/image" Target="../media/image28.jpeg"/><Relationship Id="rId4" Type="http://schemas.openxmlformats.org/officeDocument/2006/relationships/hyperlink" Target="https://visme.co/blog/presentation-structur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5" Type="http://schemas.openxmlformats.org/officeDocument/2006/relationships/image" Target="../media/image28.jpeg"/><Relationship Id="rId4" Type="http://schemas.openxmlformats.org/officeDocument/2006/relationships/hyperlink" Target="https://visme.co/blog/presentation-structur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5" Type="http://schemas.openxmlformats.org/officeDocument/2006/relationships/image" Target="../media/image28.jpeg"/><Relationship Id="rId4" Type="http://schemas.openxmlformats.org/officeDocument/2006/relationships/hyperlink" Target="https://visme.co/blog/presentation-structur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28.jpeg"/><Relationship Id="rId4" Type="http://schemas.openxmlformats.org/officeDocument/2006/relationships/hyperlink" Target="https://visme.co/blog/presentation-structur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openxmlformats.org/officeDocument/2006/relationships/image" Target="../media/image28.jpeg"/><Relationship Id="rId4" Type="http://schemas.openxmlformats.org/officeDocument/2006/relationships/hyperlink" Target="https://visme.co/blog/presentation-structur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5" Type="http://schemas.openxmlformats.org/officeDocument/2006/relationships/image" Target="../media/image29.png"/><Relationship Id="rId4" Type="http://schemas.openxmlformats.org/officeDocument/2006/relationships/hyperlink" Target="https://visme.co/blog/presentation-structur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2688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69" y="895612"/>
            <a:ext cx="11218925" cy="59949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9836" y="1135946"/>
            <a:ext cx="7344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DOUBLE </a:t>
            </a:r>
          </a:p>
          <a:p>
            <a:pPr>
              <a:lnSpc>
                <a:spcPct val="100000"/>
              </a:lnSpc>
            </a:pPr>
            <a:r>
              <a:rPr lang="da-DK" sz="2400" b="1" dirty="0" smtClean="0"/>
              <a:t>DIAMOND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195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338157"/>
            <a:ext cx="806601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09836" y="1135946"/>
            <a:ext cx="7344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DOUBLE </a:t>
            </a:r>
          </a:p>
          <a:p>
            <a:pPr>
              <a:lnSpc>
                <a:spcPct val="100000"/>
              </a:lnSpc>
            </a:pPr>
            <a:r>
              <a:rPr lang="da-DK" sz="2400" b="1" dirty="0" smtClean="0"/>
              <a:t>DIAMOND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80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3010" r="2782" b="3830"/>
          <a:stretch/>
        </p:blipFill>
        <p:spPr>
          <a:xfrm>
            <a:off x="2606108" y="836712"/>
            <a:ext cx="6975609" cy="53999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9836" y="1135946"/>
            <a:ext cx="7344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DOUBLE </a:t>
            </a:r>
          </a:p>
          <a:p>
            <a:pPr>
              <a:lnSpc>
                <a:spcPct val="100000"/>
              </a:lnSpc>
            </a:pPr>
            <a:r>
              <a:rPr lang="da-DK" sz="2400" b="1" dirty="0" smtClean="0"/>
              <a:t>DIAMOND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606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32" y="1484784"/>
            <a:ext cx="9067816" cy="463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09836" y="1135946"/>
            <a:ext cx="7344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DOUBLE </a:t>
            </a:r>
          </a:p>
          <a:p>
            <a:pPr>
              <a:lnSpc>
                <a:spcPct val="100000"/>
              </a:lnSpc>
            </a:pPr>
            <a:r>
              <a:rPr lang="da-DK" sz="2400" b="1" dirty="0" smtClean="0"/>
              <a:t>DIAMOND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070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abc pi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2"/>
          <a:stretch/>
        </p:blipFill>
        <p:spPr bwMode="auto">
          <a:xfrm>
            <a:off x="1557908" y="950992"/>
            <a:ext cx="8878230" cy="496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NABC PITCH</a:t>
            </a:r>
          </a:p>
        </p:txBody>
      </p:sp>
      <p:pic>
        <p:nvPicPr>
          <p:cNvPr id="7" name="Picture 4" descr="Image result for nabc pit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62" r="38532" b="-1101"/>
          <a:stretch/>
        </p:blipFill>
        <p:spPr bwMode="auto">
          <a:xfrm>
            <a:off x="3718148" y="5949280"/>
            <a:ext cx="4824536" cy="38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589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NABC PITCH</a:t>
            </a:r>
          </a:p>
        </p:txBody>
      </p:sp>
      <p:pic>
        <p:nvPicPr>
          <p:cNvPr id="2050" name="Picture 2" descr="Image result for nabc pitch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34"/>
          <a:stretch/>
        </p:blipFill>
        <p:spPr bwMode="auto">
          <a:xfrm>
            <a:off x="2998068" y="948224"/>
            <a:ext cx="6409211" cy="586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110636" y="6579814"/>
            <a:ext cx="427426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https://cdn-images-1.medium.com/max/1600/1*krTCBGCXulvn9wpSRsVQFg@2x.png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788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/>
              <a:t>NABC PITCH</a:t>
            </a:r>
          </a:p>
        </p:txBody>
      </p:sp>
      <p:pic>
        <p:nvPicPr>
          <p:cNvPr id="4098" name="Picture 2" descr="Image result for pitch h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40" y="1597610"/>
            <a:ext cx="7989546" cy="44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618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/>
              <a:t>NABC PITCH</a:t>
            </a:r>
          </a:p>
        </p:txBody>
      </p:sp>
      <p:pic>
        <p:nvPicPr>
          <p:cNvPr id="3074" name="Picture 2" descr="presentations-bait-hook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0" y="2132856"/>
            <a:ext cx="114300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528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2" name="Rectangle 1"/>
          <p:cNvSpPr/>
          <p:nvPr/>
        </p:nvSpPr>
        <p:spPr>
          <a:xfrm>
            <a:off x="8254651" y="6453336"/>
            <a:ext cx="30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>
                <a:hlinkClick r:id="rId4"/>
              </a:rPr>
              <a:t>https://visme.co/blog/presentation-structure/</a:t>
            </a:r>
            <a:endParaRPr lang="da-DK" sz="1000" dirty="0"/>
          </a:p>
        </p:txBody>
      </p:sp>
      <p:pic>
        <p:nvPicPr>
          <p:cNvPr id="1026" name="Picture 2" descr="presentation structure 7 Ways to Structure Your Presentation to Keep Your Audience Wanting M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37"/>
          <a:stretch/>
        </p:blipFill>
        <p:spPr bwMode="auto">
          <a:xfrm>
            <a:off x="1845940" y="980728"/>
            <a:ext cx="825272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90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2" name="Rectangle 1"/>
          <p:cNvSpPr/>
          <p:nvPr/>
        </p:nvSpPr>
        <p:spPr>
          <a:xfrm>
            <a:off x="8254651" y="6453336"/>
            <a:ext cx="30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>
                <a:hlinkClick r:id="rId4"/>
              </a:rPr>
              <a:t>https://visme.co/blog/presentation-structure/</a:t>
            </a:r>
            <a:endParaRPr lang="da-DK" sz="1000" dirty="0"/>
          </a:p>
        </p:txBody>
      </p:sp>
      <p:pic>
        <p:nvPicPr>
          <p:cNvPr id="1026" name="Picture 2" descr="presentation structure 7 Ways to Structure Your Presentation to Keep Your Audience Wanting M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2" b="75782"/>
          <a:stretch/>
        </p:blipFill>
        <p:spPr bwMode="auto">
          <a:xfrm>
            <a:off x="1845940" y="980728"/>
            <a:ext cx="8252728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40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pic>
        <p:nvPicPr>
          <p:cNvPr id="2050" name="Picture 2" descr="Image result for end to en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"/>
          <a:stretch/>
        </p:blipFill>
        <p:spPr bwMode="auto">
          <a:xfrm>
            <a:off x="2782044" y="1870958"/>
            <a:ext cx="6477000" cy="4145127"/>
          </a:xfrm>
          <a:prstGeom prst="rect">
            <a:avLst/>
          </a:prstGeom>
          <a:noFill/>
          <a:effectLst>
            <a:innerShdw blurRad="114300">
              <a:srgbClr val="002546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44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2" name="Rectangle 1"/>
          <p:cNvSpPr/>
          <p:nvPr/>
        </p:nvSpPr>
        <p:spPr>
          <a:xfrm>
            <a:off x="8254651" y="6453336"/>
            <a:ext cx="30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>
                <a:hlinkClick r:id="rId4"/>
              </a:rPr>
              <a:t>https://visme.co/blog/presentation-structure/</a:t>
            </a:r>
            <a:endParaRPr lang="da-DK" sz="1000" dirty="0"/>
          </a:p>
        </p:txBody>
      </p:sp>
      <p:pic>
        <p:nvPicPr>
          <p:cNvPr id="1026" name="Picture 2" descr="presentation structure 7 Ways to Structure Your Presentation to Keep Your Audience Wanting M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8" b="61736"/>
          <a:stretch/>
        </p:blipFill>
        <p:spPr bwMode="auto">
          <a:xfrm>
            <a:off x="1845940" y="980728"/>
            <a:ext cx="8252728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427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2" name="Rectangle 1"/>
          <p:cNvSpPr/>
          <p:nvPr/>
        </p:nvSpPr>
        <p:spPr>
          <a:xfrm>
            <a:off x="8254651" y="6453336"/>
            <a:ext cx="30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>
                <a:hlinkClick r:id="rId4"/>
              </a:rPr>
              <a:t>https://visme.co/blog/presentation-structure/</a:t>
            </a:r>
            <a:endParaRPr lang="da-DK" sz="1000" dirty="0"/>
          </a:p>
        </p:txBody>
      </p:sp>
      <p:pic>
        <p:nvPicPr>
          <p:cNvPr id="1026" name="Picture 2" descr="presentation structure 7 Ways to Structure Your Presentation to Keep Your Audience Wanting M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33" b="48981"/>
          <a:stretch/>
        </p:blipFill>
        <p:spPr bwMode="auto">
          <a:xfrm>
            <a:off x="1845940" y="980728"/>
            <a:ext cx="8252728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436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2" name="Rectangle 1"/>
          <p:cNvSpPr/>
          <p:nvPr/>
        </p:nvSpPr>
        <p:spPr>
          <a:xfrm>
            <a:off x="8254651" y="6453336"/>
            <a:ext cx="30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>
                <a:hlinkClick r:id="rId4"/>
              </a:rPr>
              <a:t>https://visme.co/blog/presentation-structure/</a:t>
            </a:r>
            <a:endParaRPr lang="da-DK" sz="1000" dirty="0"/>
          </a:p>
        </p:txBody>
      </p:sp>
      <p:pic>
        <p:nvPicPr>
          <p:cNvPr id="1026" name="Picture 2" descr="presentation structure 7 Ways to Structure Your Presentation to Keep Your Audience Wanting M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8" b="36226"/>
          <a:stretch/>
        </p:blipFill>
        <p:spPr bwMode="auto">
          <a:xfrm>
            <a:off x="1845940" y="980728"/>
            <a:ext cx="8252728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942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2" name="Rectangle 1"/>
          <p:cNvSpPr/>
          <p:nvPr/>
        </p:nvSpPr>
        <p:spPr>
          <a:xfrm>
            <a:off x="8254651" y="6453336"/>
            <a:ext cx="30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>
                <a:hlinkClick r:id="rId4"/>
              </a:rPr>
              <a:t>https://visme.co/blog/presentation-structure/</a:t>
            </a:r>
            <a:endParaRPr lang="da-DK" sz="1000" dirty="0"/>
          </a:p>
        </p:txBody>
      </p:sp>
      <p:pic>
        <p:nvPicPr>
          <p:cNvPr id="1026" name="Picture 2" descr="presentation structure 7 Ways to Structure Your Presentation to Keep Your Audience Wanting M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81" b="23633"/>
          <a:stretch/>
        </p:blipFill>
        <p:spPr bwMode="auto">
          <a:xfrm>
            <a:off x="1845940" y="980728"/>
            <a:ext cx="8252728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99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2" name="Rectangle 1"/>
          <p:cNvSpPr/>
          <p:nvPr/>
        </p:nvSpPr>
        <p:spPr>
          <a:xfrm>
            <a:off x="8254651" y="6453336"/>
            <a:ext cx="30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>
                <a:hlinkClick r:id="rId4"/>
              </a:rPr>
              <a:t>https://visme.co/blog/presentation-structure/</a:t>
            </a:r>
            <a:endParaRPr lang="da-DK" sz="1000" dirty="0"/>
          </a:p>
        </p:txBody>
      </p:sp>
      <p:pic>
        <p:nvPicPr>
          <p:cNvPr id="1026" name="Picture 2" descr="presentation structure 7 Ways to Structure Your Presentation to Keep Your Audience Wanting M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28" b="14591"/>
          <a:stretch/>
        </p:blipFill>
        <p:spPr bwMode="auto">
          <a:xfrm>
            <a:off x="1845940" y="1700808"/>
            <a:ext cx="825272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336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2" name="Rectangle 1"/>
          <p:cNvSpPr/>
          <p:nvPr/>
        </p:nvSpPr>
        <p:spPr>
          <a:xfrm>
            <a:off x="8254651" y="6453336"/>
            <a:ext cx="30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>
                <a:hlinkClick r:id="rId4"/>
              </a:rPr>
              <a:t>https://visme.co/blog/presentation-structure/</a:t>
            </a:r>
            <a:endParaRPr lang="da-DK" sz="1000" dirty="0"/>
          </a:p>
        </p:txBody>
      </p:sp>
      <p:pic>
        <p:nvPicPr>
          <p:cNvPr id="1026" name="Picture 2" descr="presentation structure 7 Ways to Structure Your Presentation to Keep Your Audience Wanting Mo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2" b="3767"/>
          <a:stretch/>
        </p:blipFill>
        <p:spPr bwMode="auto">
          <a:xfrm>
            <a:off x="1845940" y="1700808"/>
            <a:ext cx="825272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46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2" name="Rectangle 1"/>
          <p:cNvSpPr/>
          <p:nvPr/>
        </p:nvSpPr>
        <p:spPr>
          <a:xfrm>
            <a:off x="8254651" y="6453336"/>
            <a:ext cx="30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>
                <a:hlinkClick r:id="rId4"/>
              </a:rPr>
              <a:t>https://visme.co/blog/presentation-structure/</a:t>
            </a:r>
            <a:endParaRPr lang="da-DK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662"/>
            <a:ext cx="11999067" cy="58366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10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9488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9836" y="1135946"/>
            <a:ext cx="7344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GROUPS</a:t>
            </a:r>
          </a:p>
          <a:p>
            <a:pPr>
              <a:lnSpc>
                <a:spcPct val="100000"/>
              </a:lnSpc>
            </a:pP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49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44483-B056-4444-9187-A6A387FCB0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3819" r="72541" b="61308"/>
          <a:stretch/>
        </p:blipFill>
        <p:spPr>
          <a:xfrm>
            <a:off x="117748" y="1916832"/>
            <a:ext cx="1935831" cy="41764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1" t="813" b="58541"/>
          <a:stretch/>
        </p:blipFill>
        <p:spPr>
          <a:xfrm>
            <a:off x="1773932" y="1052736"/>
            <a:ext cx="4825374" cy="4063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6389C-5F65-4143-ABD1-CD442AAA2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40" b="2087"/>
          <a:stretch/>
        </p:blipFill>
        <p:spPr>
          <a:xfrm>
            <a:off x="6814492" y="1484784"/>
            <a:ext cx="4688905" cy="3908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999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70" y="1471587"/>
            <a:ext cx="10342885" cy="47653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END-TO-END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835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366778"/>
            <a:ext cx="8758709" cy="48610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END-TO-END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256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052736"/>
            <a:ext cx="6834336" cy="51257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END-TO-END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07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9218" name="Picture 2" descr="Image result for ms azure machine learning cheat she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1014131"/>
            <a:ext cx="8023747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END-TO-END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3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END-TO-END</a:t>
            </a:r>
          </a:p>
        </p:txBody>
      </p:sp>
      <p:pic>
        <p:nvPicPr>
          <p:cNvPr id="1026" name="Picture 2" descr="Colab Noteboo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1196752"/>
            <a:ext cx="8834886" cy="46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6" y="1752829"/>
            <a:ext cx="2494012" cy="166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189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.4|1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Custom</PresentationFormat>
  <Paragraphs>75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AU Peto</vt:lpstr>
      <vt:lpstr>AU Passata</vt:lpstr>
      <vt:lpstr>Georgia</vt:lpstr>
      <vt:lpstr>AU Passata Light</vt:lpstr>
      <vt:lpstr>Wingdings 3</vt:lpstr>
      <vt:lpstr>Arial</vt:lpstr>
      <vt:lpstr>AU 16:9</vt:lpstr>
      <vt:lpstr>PowerPoint Presentation</vt:lpstr>
      <vt:lpstr>PowerPoint Presentation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2023-08-30T12:36:21Z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